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9" r:id="rId3"/>
    <p:sldId id="287" r:id="rId4"/>
    <p:sldId id="265" r:id="rId5"/>
    <p:sldId id="278" r:id="rId6"/>
    <p:sldId id="277" r:id="rId7"/>
    <p:sldId id="267" r:id="rId8"/>
    <p:sldId id="268" r:id="rId9"/>
    <p:sldId id="269" r:id="rId10"/>
    <p:sldId id="280" r:id="rId11"/>
    <p:sldId id="279" r:id="rId12"/>
    <p:sldId id="271" r:id="rId13"/>
    <p:sldId id="275" r:id="rId14"/>
    <p:sldId id="281" r:id="rId15"/>
    <p:sldId id="290" r:id="rId16"/>
    <p:sldId id="29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066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40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839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1685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66828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316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9504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0760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310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843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637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4B229-B984-4342-91DD-75C017C12177}" type="datetimeFigureOut">
              <a:rPr lang="en-AU" smtClean="0"/>
              <a:t>18/04/2018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AA712-B5D2-4681-8529-1358098144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337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7" Type="http://schemas.openxmlformats.org/officeDocument/2006/relationships/image" Target="../media/image31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9.tiff"/><Relationship Id="rId7" Type="http://schemas.openxmlformats.org/officeDocument/2006/relationships/image" Target="../media/image10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3.tiff"/><Relationship Id="rId7" Type="http://schemas.openxmlformats.org/officeDocument/2006/relationships/image" Target="../media/image5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seph Hung\Pictures\hinh download\New folder\chi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-186427"/>
            <a:ext cx="3248025" cy="326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Joseph Hung\Pictures\tai lieu tu Hp 07-10-17\Pictures\hinh cut\chien thien chua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59" y="838200"/>
            <a:ext cx="417910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8599" y="0"/>
            <a:ext cx="49227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of Easter </a:t>
            </a:r>
            <a:endParaRPr lang="en-AU" sz="3200" b="1" dirty="0" smtClean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3864611" y="1146203"/>
            <a:ext cx="5312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Phục Sinh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5585250"/>
            <a:ext cx="489609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22/04/2018</a:t>
            </a:r>
          </a:p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Thanh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A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711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3885" y="4054576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48494" y="4866481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3" name="Picture 12" descr="http://www.saveoursetters.org/Flame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683" y="3848100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baranyok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26" y="4893574"/>
            <a:ext cx="2747848" cy="130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483166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572" y="1524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there are other sheep I have that are not of this fold, and these I have to lead as well. 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304800" y="56388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còn có những chiên khác không thuộc ràn này. Tôi cũng phải đưa chúng về. </a:t>
            </a:r>
            <a:endParaRPr lang="en-AU" dirty="0">
              <a:solidFill>
                <a:srgbClr val="0070C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" y="1229618"/>
            <a:ext cx="7700963" cy="432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59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52400"/>
            <a:ext cx="8839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too will listen to my voice, and there will be only one flock and one shepherd.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6388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 sẽ nghe tiếng tôi.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chỉ có một đoàn chiên và một mục tử. 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83" y="1204608"/>
            <a:ext cx="7865171" cy="441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6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661248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Sở dĩ Chúa Cha yêu mến tôi, là vì tôi hy sinh mạng sống mình để rồi lấy lại.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Father loves me, because I lay down my life in order to take it up again.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16198"/>
            <a:ext cx="7761840" cy="43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6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one takes it from me;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 it down of my own free will,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it is in my power to lay it down, 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152400" y="5562600"/>
            <a:ext cx="8763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Mạng sống của tôi, không ai lấy đi được, nhưng chính tôi tự ý hy sinh mạng sống mình. </a:t>
            </a:r>
            <a:endParaRPr lang="en-AU" sz="3200" dirty="0">
              <a:solidFill>
                <a:srgbClr val="0070C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85821"/>
            <a:ext cx="6954036" cy="391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46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it is in my power to take it up again;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the command I have been given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Father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.… </a:t>
            </a:r>
            <a:endParaRPr lang="en-AU" sz="32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3473" y="5181600"/>
            <a:ext cx="891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có quyền hy sinh và có quyền lấy lại mạng sống ấy. Đó là mệnh lệnh của Cha tôi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đã nhận được.“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383" y="1636854"/>
            <a:ext cx="6397580" cy="3592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8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2" y="0"/>
            <a:ext cx="9190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oseph Hung\Pictures\tai lieu tu Hp 07-10-17\Pictures\hinh cut\chua chien lanh 8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26067"/>
            <a:ext cx="5286375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49684" y="576149"/>
            <a:ext cx="939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of 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Easter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-100504" y="-20483"/>
            <a:ext cx="9244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Phục Sinh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3400" y="6187027"/>
            <a:ext cx="2053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22/04/2018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" y="4052969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79814" y="4855119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0" name="Picture 9" descr="http://www.saveoursetters.org/Flam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37" y="387536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JOSEPH HUNG DOAN\Pictures\jesus\pictures cut\chua\st\chie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8399" y="4335740"/>
            <a:ext cx="2590800" cy="188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498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seph Hung\Pictures\hinh download\New folder\1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\Pictures\tai lieu tu Hp 07-10-17\Pictures\hinh cut\chua chien lanh 9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1951996" cy="621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7191" y="16920"/>
            <a:ext cx="9099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AU" sz="3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Sunday of Easter - Year B</a:t>
            </a:r>
          </a:p>
        </p:txBody>
      </p:sp>
      <p:sp>
        <p:nvSpPr>
          <p:cNvPr id="5" name="Rectangle 4"/>
          <p:cNvSpPr/>
          <p:nvPr/>
        </p:nvSpPr>
        <p:spPr>
          <a:xfrm>
            <a:off x="46475" y="4572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Phục Sinh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" y="4052969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3930" y="4850522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9" name="Picture 8" descr="http://www.saveoursetters.org/Flam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37" y="387536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1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\Pictures\tai lieu tu Hp 07-10-17\Pictures\hinh cut\chua chien lanh 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35" y="1934270"/>
            <a:ext cx="4052865" cy="492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" y="4052969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65780" y="4855588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pic>
        <p:nvPicPr>
          <p:cNvPr id="12" name="Picture 11" descr="http://www.saveoursetters.org/Flam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37" y="387536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65780" y="486909"/>
            <a:ext cx="87412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+mj-lt"/>
              </a:rPr>
              <a:t>Chúa Nhật IV Phục Sinh Năm 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91" y="16920"/>
            <a:ext cx="90990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Fourth Sunday of Easter - Year 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81200" y="6080499"/>
            <a:ext cx="217239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22/04/2018</a:t>
            </a:r>
            <a:endParaRPr lang="en-AU" sz="3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 descr="C:\Users\JOSEPH HUNG DOAN\Pictures\jesus\pictures cut\chua\st\chie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26277" y="1105552"/>
            <a:ext cx="1253145" cy="9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C:\Users\JOSEPH HUNG DOAN\Pictures\jesus\pictures cut\chua\st\chien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23" y="4413714"/>
            <a:ext cx="1920056" cy="139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9" descr="C:\Users\Joseph Hung\Pictures\hinh download\New folder\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Joseph Hung\Pictures\tai lieu tu Hp 07-10-17\Pictures\hinh cut\chua chien lanh 4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810" y="970353"/>
            <a:ext cx="5894263" cy="588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30" y="228600"/>
            <a:ext cx="2635111" cy="181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447232"/>
            <a:ext cx="341776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John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10:11-18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Gioan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10:11-18</a:t>
            </a:r>
          </a:p>
        </p:txBody>
      </p:sp>
      <p:pic>
        <p:nvPicPr>
          <p:cNvPr id="7" name="Picture 3" descr="C:\Users\JOSEPH HUNG DOAN\Pictures\hoa\baranyo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32" y="5843790"/>
            <a:ext cx="2131909" cy="101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Hung Doan\Pictures\hinh cut\New Folder (2)\chan nen phuc sinh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91" y="5277240"/>
            <a:ext cx="619700" cy="158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:\Users\JOSEPH HUNG DOAN\Pictures\jesus\pictures cut\chua\nen phuc sinh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65" y="4052969"/>
            <a:ext cx="419352" cy="146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37" y="3875367"/>
            <a:ext cx="1221756" cy="2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54592" y="4865579"/>
            <a:ext cx="25474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907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724400"/>
            <a:ext cx="87235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Giêsu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ng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ườ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Thái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chính là Mục Tử nhân lành. Mục Tử nhân lành hy sinh mạng sống mình cho đoàn chiên.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16788"/>
            <a:ext cx="29717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Jesus said: 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‘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the good shepherd: </a:t>
            </a:r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the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shepherd is one who lays down his life for his sheep. </a:t>
            </a: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4"/>
          <a:stretch/>
        </p:blipFill>
        <p:spPr bwMode="auto">
          <a:xfrm>
            <a:off x="2971799" y="7189"/>
            <a:ext cx="6172201" cy="4048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6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67208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hired man, since he is not the shepherd and the sheep do not belong to him, 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228600" y="548640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làm thuê, vì không phải là mục tử,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chiên không thuộc về anh, </a:t>
            </a:r>
            <a:endParaRPr lang="en-AU" dirty="0">
              <a:solidFill>
                <a:srgbClr val="0070C0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38955"/>
            <a:ext cx="7577138" cy="4247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:\Users\JOSEPH HUNG DOAN\Pictures\jesus\pictures cut\chua\chan chien thue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48537"/>
            <a:ext cx="2590800" cy="373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01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18" y="66261"/>
            <a:ext cx="34041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abandons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sheep and runs away as soon as he sees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wolf coming, and then the wolf attacks and scatters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sheep;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3828" y="3217053"/>
            <a:ext cx="32815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 khi thấy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sói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 chiên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chạy.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Sói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vồ lấy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chiên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làm cho chiên tán loạn,</a:t>
            </a:r>
            <a:r>
              <a:rPr lang="vi-VN" sz="3200" dirty="0">
                <a:solidFill>
                  <a:srgbClr val="0070C0"/>
                </a:solidFill>
              </a:rPr>
              <a:t> </a:t>
            </a:r>
            <a:endParaRPr lang="en-AU" sz="32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Image result for abandons the sheep and runs away as soon as he sees a wolf coming, and then the wolf attacks and scatters the sheep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" y="4561029"/>
            <a:ext cx="5837186" cy="229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30" y="0"/>
            <a:ext cx="5681870" cy="320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2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63921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anh ta là kẻ làm thuê, </a:t>
            </a:r>
            <a:endParaRPr lang="en-US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 thiết gì đến chiên.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8640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because he is only a hired man 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has no concern for the sheep.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787" y="1265859"/>
            <a:ext cx="7554379" cy="4241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80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8" y="5562600"/>
            <a:ext cx="8827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lành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AU" sz="3200" dirty="0" smtClean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err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AU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chiên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chiên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</a:t>
            </a:r>
            <a:r>
              <a:rPr lang="en-AU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599" y="152400"/>
            <a:ext cx="8674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am the good shepherd; </a:t>
            </a:r>
            <a:endParaRPr lang="en-AU" sz="3200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AU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my own and my own know me,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246182"/>
            <a:ext cx="7386224" cy="418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548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5892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Chúa Cha biết tôi, và tôi biết Chúa Cha, </a:t>
            </a:r>
            <a:r>
              <a:rPr lang="en-US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vi-VN" sz="32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hy sinh mạng sống mình cho đoàn chiên.</a:t>
            </a:r>
            <a:endParaRPr lang="en-AU" sz="32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76340"/>
            <a:ext cx="87129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as the Father knows me and I know the Father;  and I lay down my life for my sheep.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7" y="1265583"/>
            <a:ext cx="7652299" cy="4293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63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545</Words>
  <Application>Microsoft Office PowerPoint</Application>
  <PresentationFormat>On-screen Show (4:3)</PresentationFormat>
  <Paragraphs>64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38</cp:revision>
  <dcterms:created xsi:type="dcterms:W3CDTF">2018-01-12T07:11:34Z</dcterms:created>
  <dcterms:modified xsi:type="dcterms:W3CDTF">2018-04-18T05:46:03Z</dcterms:modified>
</cp:coreProperties>
</file>